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784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күннің екінші жартысында жаңбыр, найзағай. Оңтүстік-шығыстан соғатын жел солтүстік-батысқа ауысады,  күші 5-10, күндіз екпіні 15-20 м/с. Ауа температурасы түнде 16-18, күндіз 32-34 жылы болады.</a:t>
            </a: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2945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631267639"/>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20291</TotalTime>
  <Words>607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4429</cp:revision>
  <cp:lastPrinted>2021-07-01T03:56:27Z</cp:lastPrinted>
  <dcterms:created xsi:type="dcterms:W3CDTF">2018-03-27T06:03:00Z</dcterms:created>
  <dcterms:modified xsi:type="dcterms:W3CDTF">2026-06-01T08:20:32Z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